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65" r:id="rId4"/>
    <p:sldId id="266" r:id="rId5"/>
    <p:sldId id="268" r:id="rId6"/>
    <p:sldId id="270" r:id="rId7"/>
    <p:sldId id="271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4" r:id="rId18"/>
    <p:sldId id="285" r:id="rId19"/>
    <p:sldId id="286" r:id="rId20"/>
    <p:sldId id="287" r:id="rId21"/>
    <p:sldId id="290" r:id="rId22"/>
    <p:sldId id="292" r:id="rId23"/>
    <p:sldId id="293" r:id="rId24"/>
    <p:sldId id="294" r:id="rId25"/>
    <p:sldId id="296" r:id="rId26"/>
    <p:sldId id="297" r:id="rId27"/>
    <p:sldId id="299" r:id="rId28"/>
    <p:sldId id="300" r:id="rId29"/>
    <p:sldId id="301" r:id="rId30"/>
    <p:sldId id="302" r:id="rId31"/>
    <p:sldId id="303" r:id="rId32"/>
    <p:sldId id="304" r:id="rId33"/>
    <p:sldId id="306" r:id="rId34"/>
    <p:sldId id="307" r:id="rId35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E6C4-944F-464A-9497-122D607A7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13A0D-6B33-467C-A7CC-4C55FB9C6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8E94E-503A-4A58-BAE5-A9D3A339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46FF2-64E9-44A2-B494-21EA1FB1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FFFD-FDEE-491D-AF59-9A00A16B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62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919B-CCB1-4D8B-BD30-BBBA45BD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0E181-4DD2-4719-A224-EB40CF9FB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AF534-B78C-4B9C-8614-B4462BE6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34CD0-4B5C-4A08-8FD7-C3F60318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DBD6B-F02D-4FF0-B776-F24A5CDE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04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EDA2-6961-4851-B237-AC358780E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E0ABD-7A40-4F95-967C-D1A6B74C1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71152-C91C-48BE-A79E-7660018B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A950F-24A2-43C6-8157-E7B58E6C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80A8F-9527-4FB0-BF2F-17A95E0A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49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6AE2-6E9C-491C-830E-EF82E167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503B-3796-4D21-9108-7B440E00A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D0CD-6F62-47B0-9BED-52B7491E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E6CF8-1F3B-46D7-A016-6310F4B8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8334-CBFF-44A7-966C-11663064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05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EA6B-9BBA-4A2A-BFBE-BCCA8784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68DF6-6FD6-41B3-8614-A035631F8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2039A-B47F-4195-83B0-9CABA036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0E0DA-B4CC-4C82-AEBB-5A32383E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81FA-5DCF-498C-B0B1-ECBECF2C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46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10D8-7482-4069-B520-C650B564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C6D2-9EA6-4F51-A157-E7F49678F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FEE66-881A-4E3F-822B-809EB4AEA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A01E7-F3A0-41EE-B2AD-AF622D0F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15CA9-FD08-4C3D-9322-D840BC23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864DB-EE5F-4C48-AD18-4831A553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40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3202-92E6-48FA-885D-2031ED5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20D0-A222-4E0F-A217-25DC12A30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9F646-62E7-4856-972D-48D0F91FD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D9B23-24B9-4A21-A5C3-CA3522DAF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BC265-0A33-4607-B449-DD6E8DBFD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90DD5-048A-4272-BB0C-D6822FAB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662D73-2DB4-457C-A3F2-C6AA093D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61143-7344-4B1A-A90E-A1D56CAC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64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E768-0901-460B-833A-DE31A418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AF17C-E01E-4D32-8A0A-FF8E9947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120A1-FD36-4F7C-A2FD-64A17630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57411-F394-4B38-948A-0691F463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31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773DD-82C9-4128-B3A4-CC90867B5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1626E-5E1A-4C80-98D3-8E954B9F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BAD58-4BCD-4FE7-B5A5-C3827C5E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10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610A-638A-4A32-80A1-206DB074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A82-F8BB-4EF4-BA16-870F7E7A0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68CC9-B6BF-4FBC-BC21-359AB9475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1B1C1-4590-40DF-AA32-E161CF44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6DC37-C067-4B4D-882B-854F7227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51E2C-1817-4B41-9E9D-DEB81B9B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3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3613-6A64-4573-8262-C2FBF8AA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2A1B7-FA68-408F-90FA-C2F962122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8FE88-A9E7-4DF9-A488-E04895EFC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D60DD-E159-44D4-85E1-37A96016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75E04-8619-4D3B-B298-AEEB91D3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482D3-BC63-4C77-9D0E-CA9A0EE7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6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62B23A-29DA-4732-95F9-A4302439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36AC5-7113-46B4-B24A-05674A2C0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3C56B-B034-4430-9951-84AEC4D6F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5D2EB-6B82-49EC-9240-E7A30C799C65}" type="datetimeFigureOut">
              <a:rPr lang="en-IN" smtClean="0"/>
              <a:t>15-12-2020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F1EC7-E66A-4436-8579-7CE77BE5C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4FE5-1D33-4881-A407-3F073B6D1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51309-B4B8-4072-8B92-9B5D18337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53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27)">
            <a:extLst>
              <a:ext uri="{FF2B5EF4-FFF2-40B4-BE49-F238E27FC236}">
                <a16:creationId xmlns:a16="http://schemas.microsoft.com/office/drawing/2014/main" id="{C3DC55B5-8256-4473-B0B7-96B2330F23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16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42)">
            <a:extLst>
              <a:ext uri="{FF2B5EF4-FFF2-40B4-BE49-F238E27FC236}">
                <a16:creationId xmlns:a16="http://schemas.microsoft.com/office/drawing/2014/main" id="{DBDDF6B2-99EF-407C-8EF2-6C8980FD3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0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43)">
            <a:extLst>
              <a:ext uri="{FF2B5EF4-FFF2-40B4-BE49-F238E27FC236}">
                <a16:creationId xmlns:a16="http://schemas.microsoft.com/office/drawing/2014/main" id="{96AEAB05-D4A2-4C60-B580-7A30A23E25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32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44)">
            <a:extLst>
              <a:ext uri="{FF2B5EF4-FFF2-40B4-BE49-F238E27FC236}">
                <a16:creationId xmlns:a16="http://schemas.microsoft.com/office/drawing/2014/main" id="{DBBA8E4F-8B08-4DD2-9CCE-D063ABCA64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45)">
            <a:extLst>
              <a:ext uri="{FF2B5EF4-FFF2-40B4-BE49-F238E27FC236}">
                <a16:creationId xmlns:a16="http://schemas.microsoft.com/office/drawing/2014/main" id="{8118F30C-F1A3-45DD-9949-0BB8776D01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14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46)">
            <a:extLst>
              <a:ext uri="{FF2B5EF4-FFF2-40B4-BE49-F238E27FC236}">
                <a16:creationId xmlns:a16="http://schemas.microsoft.com/office/drawing/2014/main" id="{146B5E3B-DEF0-4A3E-B09D-A7458BB17F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47)">
            <a:extLst>
              <a:ext uri="{FF2B5EF4-FFF2-40B4-BE49-F238E27FC236}">
                <a16:creationId xmlns:a16="http://schemas.microsoft.com/office/drawing/2014/main" id="{47A1ED42-968F-48C0-99C4-AC0FA489A1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5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49)">
            <a:extLst>
              <a:ext uri="{FF2B5EF4-FFF2-40B4-BE49-F238E27FC236}">
                <a16:creationId xmlns:a16="http://schemas.microsoft.com/office/drawing/2014/main" id="{2C868C81-770D-442B-97BB-BB68F47D36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4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50)">
            <a:extLst>
              <a:ext uri="{FF2B5EF4-FFF2-40B4-BE49-F238E27FC236}">
                <a16:creationId xmlns:a16="http://schemas.microsoft.com/office/drawing/2014/main" id="{CADFC82B-84BE-44CC-9BCB-38B4C53C2E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5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51)">
            <a:extLst>
              <a:ext uri="{FF2B5EF4-FFF2-40B4-BE49-F238E27FC236}">
                <a16:creationId xmlns:a16="http://schemas.microsoft.com/office/drawing/2014/main" id="{CF53A58A-676A-4A32-B21B-DB253A7ACA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2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52)">
            <a:extLst>
              <a:ext uri="{FF2B5EF4-FFF2-40B4-BE49-F238E27FC236}">
                <a16:creationId xmlns:a16="http://schemas.microsoft.com/office/drawing/2014/main" id="{18A7E05B-1688-4CEA-A923-D4B252514F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5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30)">
            <a:extLst>
              <a:ext uri="{FF2B5EF4-FFF2-40B4-BE49-F238E27FC236}">
                <a16:creationId xmlns:a16="http://schemas.microsoft.com/office/drawing/2014/main" id="{1FDD8339-6CB6-4300-8B56-302599968C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5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53)">
            <a:extLst>
              <a:ext uri="{FF2B5EF4-FFF2-40B4-BE49-F238E27FC236}">
                <a16:creationId xmlns:a16="http://schemas.microsoft.com/office/drawing/2014/main" id="{445C09F6-179C-40F0-95F5-ECF0A833D6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1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56)">
            <a:extLst>
              <a:ext uri="{FF2B5EF4-FFF2-40B4-BE49-F238E27FC236}">
                <a16:creationId xmlns:a16="http://schemas.microsoft.com/office/drawing/2014/main" id="{F12E2078-AC10-49EA-856C-6B0AFCB4C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2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58)">
            <a:extLst>
              <a:ext uri="{FF2B5EF4-FFF2-40B4-BE49-F238E27FC236}">
                <a16:creationId xmlns:a16="http://schemas.microsoft.com/office/drawing/2014/main" id="{FF21D677-10D8-44BC-9A41-8FF6B98F67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8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59)">
            <a:extLst>
              <a:ext uri="{FF2B5EF4-FFF2-40B4-BE49-F238E27FC236}">
                <a16:creationId xmlns:a16="http://schemas.microsoft.com/office/drawing/2014/main" id="{5D9414D2-0DE0-48DA-B361-E223A5C97B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3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60)">
            <a:extLst>
              <a:ext uri="{FF2B5EF4-FFF2-40B4-BE49-F238E27FC236}">
                <a16:creationId xmlns:a16="http://schemas.microsoft.com/office/drawing/2014/main" id="{C82058F3-621C-41F0-B883-9C23DC654A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0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62)">
            <a:extLst>
              <a:ext uri="{FF2B5EF4-FFF2-40B4-BE49-F238E27FC236}">
                <a16:creationId xmlns:a16="http://schemas.microsoft.com/office/drawing/2014/main" id="{42158EC4-A248-42A3-B014-798909285E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1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63)">
            <a:extLst>
              <a:ext uri="{FF2B5EF4-FFF2-40B4-BE49-F238E27FC236}">
                <a16:creationId xmlns:a16="http://schemas.microsoft.com/office/drawing/2014/main" id="{9FF78B89-6403-417E-A1AF-DD8C4A7734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6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65)">
            <a:extLst>
              <a:ext uri="{FF2B5EF4-FFF2-40B4-BE49-F238E27FC236}">
                <a16:creationId xmlns:a16="http://schemas.microsoft.com/office/drawing/2014/main" id="{A4482A9C-DA29-4F7D-9CC5-185A34C20C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9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66)">
            <a:extLst>
              <a:ext uri="{FF2B5EF4-FFF2-40B4-BE49-F238E27FC236}">
                <a16:creationId xmlns:a16="http://schemas.microsoft.com/office/drawing/2014/main" id="{D93D38B2-F043-4065-84AF-9C9213C95C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67)">
            <a:extLst>
              <a:ext uri="{FF2B5EF4-FFF2-40B4-BE49-F238E27FC236}">
                <a16:creationId xmlns:a16="http://schemas.microsoft.com/office/drawing/2014/main" id="{BD4AEE8A-AB5D-42A4-AF64-7CF9E4BDAD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9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31)">
            <a:extLst>
              <a:ext uri="{FF2B5EF4-FFF2-40B4-BE49-F238E27FC236}">
                <a16:creationId xmlns:a16="http://schemas.microsoft.com/office/drawing/2014/main" id="{452D910E-51DB-41F3-B638-D429793E1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54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68)">
            <a:extLst>
              <a:ext uri="{FF2B5EF4-FFF2-40B4-BE49-F238E27FC236}">
                <a16:creationId xmlns:a16="http://schemas.microsoft.com/office/drawing/2014/main" id="{66DB7B0F-C812-4EAD-9545-BE641897A4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79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69)">
            <a:extLst>
              <a:ext uri="{FF2B5EF4-FFF2-40B4-BE49-F238E27FC236}">
                <a16:creationId xmlns:a16="http://schemas.microsoft.com/office/drawing/2014/main" id="{118976C4-FF1B-4FF0-962D-AA80AABAB5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5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70)">
            <a:extLst>
              <a:ext uri="{FF2B5EF4-FFF2-40B4-BE49-F238E27FC236}">
                <a16:creationId xmlns:a16="http://schemas.microsoft.com/office/drawing/2014/main" id="{DE50FE4D-0A25-4F1E-A617-CB97BA68B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45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72)">
            <a:extLst>
              <a:ext uri="{FF2B5EF4-FFF2-40B4-BE49-F238E27FC236}">
                <a16:creationId xmlns:a16="http://schemas.microsoft.com/office/drawing/2014/main" id="{76D324A8-5245-4D17-AE38-C89AB31000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2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73)">
            <a:extLst>
              <a:ext uri="{FF2B5EF4-FFF2-40B4-BE49-F238E27FC236}">
                <a16:creationId xmlns:a16="http://schemas.microsoft.com/office/drawing/2014/main" id="{8CBB9231-440B-4C40-9A19-01A2AF07BF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4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32)">
            <a:extLst>
              <a:ext uri="{FF2B5EF4-FFF2-40B4-BE49-F238E27FC236}">
                <a16:creationId xmlns:a16="http://schemas.microsoft.com/office/drawing/2014/main" id="{1CEA1752-1495-4C44-8598-71DFF267EC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34)">
            <a:extLst>
              <a:ext uri="{FF2B5EF4-FFF2-40B4-BE49-F238E27FC236}">
                <a16:creationId xmlns:a16="http://schemas.microsoft.com/office/drawing/2014/main" id="{6DAF9879-BBE1-4477-B15A-366AE78242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2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36)">
            <a:extLst>
              <a:ext uri="{FF2B5EF4-FFF2-40B4-BE49-F238E27FC236}">
                <a16:creationId xmlns:a16="http://schemas.microsoft.com/office/drawing/2014/main" id="{621A8874-3F5B-491C-BBE3-E2CD9FE48A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37)">
            <a:extLst>
              <a:ext uri="{FF2B5EF4-FFF2-40B4-BE49-F238E27FC236}">
                <a16:creationId xmlns:a16="http://schemas.microsoft.com/office/drawing/2014/main" id="{1596AD45-1096-47FF-B0C5-EDFB04D15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39)">
            <a:extLst>
              <a:ext uri="{FF2B5EF4-FFF2-40B4-BE49-F238E27FC236}">
                <a16:creationId xmlns:a16="http://schemas.microsoft.com/office/drawing/2014/main" id="{5EAC223B-2B90-4AEB-B6B4-5271F9F4FF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9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41)">
            <a:extLst>
              <a:ext uri="{FF2B5EF4-FFF2-40B4-BE49-F238E27FC236}">
                <a16:creationId xmlns:a16="http://schemas.microsoft.com/office/drawing/2014/main" id="{849D8122-E5B1-4C90-8489-178E713F3A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05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Vidly project</dc:title>
  <dc:creator>P.Samatha Ramakrishna</dc:creator>
  <cp:lastModifiedBy>P.Samatha Ramakrishna</cp:lastModifiedBy>
  <cp:revision>3</cp:revision>
  <dcterms:created xsi:type="dcterms:W3CDTF">2020-12-13T10:43:09Z</dcterms:created>
  <dcterms:modified xsi:type="dcterms:W3CDTF">2020-12-15T02:07:41Z</dcterms:modified>
</cp:coreProperties>
</file>